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1" r:id="rId5"/>
    <p:sldId id="263" r:id="rId6"/>
    <p:sldId id="264" r:id="rId7"/>
    <p:sldId id="265" r:id="rId8"/>
    <p:sldId id="266" r:id="rId9"/>
    <p:sldId id="267" r:id="rId10"/>
    <p:sldId id="270" r:id="rId11"/>
    <p:sldId id="271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56E1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21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7D74C-044C-4A13-9164-E5C1B7ED7AD2}" type="datetimeFigureOut">
              <a:rPr lang="ru-RU" smtClean="0"/>
              <a:t>25.10.2016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D1026-842E-4E6B-ABE0-214F389450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96863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7D74C-044C-4A13-9164-E5C1B7ED7AD2}" type="datetimeFigureOut">
              <a:rPr lang="ru-RU" smtClean="0"/>
              <a:t>25.10.2016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D1026-842E-4E6B-ABE0-214F389450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59384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7D74C-044C-4A13-9164-E5C1B7ED7AD2}" type="datetimeFigureOut">
              <a:rPr lang="ru-RU" smtClean="0"/>
              <a:t>25.10.2016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D1026-842E-4E6B-ABE0-214F389450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18657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7D74C-044C-4A13-9164-E5C1B7ED7AD2}" type="datetimeFigureOut">
              <a:rPr lang="ru-RU" smtClean="0"/>
              <a:t>25.10.2016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D1026-842E-4E6B-ABE0-214F389450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44778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7D74C-044C-4A13-9164-E5C1B7ED7AD2}" type="datetimeFigureOut">
              <a:rPr lang="ru-RU" smtClean="0"/>
              <a:t>25.10.2016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D1026-842E-4E6B-ABE0-214F389450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30973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7D74C-044C-4A13-9164-E5C1B7ED7AD2}" type="datetimeFigureOut">
              <a:rPr lang="ru-RU" smtClean="0"/>
              <a:t>25.10.2016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D1026-842E-4E6B-ABE0-214F389450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16910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7D74C-044C-4A13-9164-E5C1B7ED7AD2}" type="datetimeFigureOut">
              <a:rPr lang="ru-RU" smtClean="0"/>
              <a:t>25.10.2016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D1026-842E-4E6B-ABE0-214F389450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21452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7D74C-044C-4A13-9164-E5C1B7ED7AD2}" type="datetimeFigureOut">
              <a:rPr lang="ru-RU" smtClean="0"/>
              <a:t>25.10.2016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D1026-842E-4E6B-ABE0-214F389450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59415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7D74C-044C-4A13-9164-E5C1B7ED7AD2}" type="datetimeFigureOut">
              <a:rPr lang="ru-RU" smtClean="0"/>
              <a:t>25.10.2016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D1026-842E-4E6B-ABE0-214F389450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07279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7D74C-044C-4A13-9164-E5C1B7ED7AD2}" type="datetimeFigureOut">
              <a:rPr lang="ru-RU" smtClean="0"/>
              <a:t>25.10.2016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D1026-842E-4E6B-ABE0-214F389450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49492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7D74C-044C-4A13-9164-E5C1B7ED7AD2}" type="datetimeFigureOut">
              <a:rPr lang="ru-RU" smtClean="0"/>
              <a:t>25.10.2016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D1026-842E-4E6B-ABE0-214F389450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00975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87D74C-044C-4A13-9164-E5C1B7ED7AD2}" type="datetimeFigureOut">
              <a:rPr lang="ru-RU" smtClean="0"/>
              <a:t>25.10.2016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7D1026-842E-4E6B-ABE0-214F389450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53711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gif"/><Relationship Id="rId4" Type="http://schemas.openxmlformats.org/officeDocument/2006/relationships/image" Target="../media/image38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7810" y="-17058"/>
            <a:ext cx="12289809" cy="687505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05470"/>
            <a:ext cx="9144000" cy="2866030"/>
          </a:xfrm>
        </p:spPr>
        <p:txBody>
          <a:bodyPr>
            <a:normAutofit fontScale="90000"/>
          </a:bodyPr>
          <a:lstStyle/>
          <a:p>
            <a:r>
              <a:rPr lang="ru-RU" sz="7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7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7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7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7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7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7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7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7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7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интерактивная игра</a:t>
            </a:r>
            <a:b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сказке</a:t>
            </a:r>
            <a:r>
              <a:rPr lang="ru-RU" sz="31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7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Гуси-лебеди»</a:t>
            </a:r>
            <a:br>
              <a:rPr lang="ru-RU" sz="7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старший дошкольный возраст</a:t>
            </a:r>
            <a:endParaRPr lang="ru-RU" sz="31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022376" y="5166584"/>
            <a:ext cx="681466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 воспитатель МБДОУ №34</a:t>
            </a:r>
          </a:p>
          <a:p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Смагина Юлия Михайловна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282407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1119116" y="2721272"/>
            <a:ext cx="1965277" cy="1091820"/>
          </a:xfrm>
          <a:prstGeom prst="roundRect">
            <a:avLst/>
          </a:prstGeom>
          <a:ln w="76200">
            <a:solidFill>
              <a:srgbClr val="FFFF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72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690280" y="2721272"/>
            <a:ext cx="1965277" cy="1091820"/>
          </a:xfrm>
          <a:prstGeom prst="roundRect">
            <a:avLst/>
          </a:prstGeom>
          <a:ln w="76200">
            <a:solidFill>
              <a:srgbClr val="FFFF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7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72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8527756" y="2721272"/>
            <a:ext cx="1965277" cy="1091820"/>
          </a:xfrm>
          <a:prstGeom prst="roundRect">
            <a:avLst/>
          </a:prstGeom>
          <a:ln w="76200">
            <a:solidFill>
              <a:srgbClr val="FFFF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7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ru-RU" sz="72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871819" y="59282"/>
            <a:ext cx="1107948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Ребята, вспомните, кто встретился Маше </a:t>
            </a:r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ее брату на пути, когда они убегали от гусе-лебедей? </a:t>
            </a:r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Расставьте картинки в правильной последовательности.</a:t>
            </a:r>
            <a:endParaRPr lang="ru-RU" sz="2800" dirty="0"/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590" y="4161982"/>
            <a:ext cx="3413760" cy="2560320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9914" y="4174364"/>
            <a:ext cx="3532966" cy="2547938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9868" y="4155747"/>
            <a:ext cx="3396911" cy="2566555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371" y="1439599"/>
            <a:ext cx="3532966" cy="254793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5969" y="1439599"/>
            <a:ext cx="3396911" cy="2566555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3019" y="1424100"/>
            <a:ext cx="3413760" cy="2560320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2139" y="2392240"/>
            <a:ext cx="6888019" cy="3914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076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1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5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000"/>
                            </p:stCondLst>
                            <p:childTnLst>
                              <p:par>
                                <p:cTn id="5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"/>
                            </p:stCondLst>
                            <p:childTnLst>
                              <p:par>
                                <p:cTn id="63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4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000"/>
                            </p:stCondLst>
                            <p:childTnLst>
                              <p:par>
                                <p:cTn id="7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6526" y="1467876"/>
            <a:ext cx="3776023" cy="4556401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519451" y="892875"/>
            <a:ext cx="6096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48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свиданья! </a:t>
            </a:r>
          </a:p>
          <a:p>
            <a:r>
              <a:rPr lang="ru-RU" sz="48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новых встреч»</a:t>
            </a:r>
            <a:endParaRPr lang="ru-RU" sz="4800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07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75000"/>
            <a:alpha val="9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9237" y="829100"/>
            <a:ext cx="4094328" cy="3070747"/>
          </a:xfrm>
          <a:ln w="57150">
            <a:solidFill>
              <a:srgbClr val="FFFF00"/>
            </a:solidFill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941" y="47813"/>
            <a:ext cx="10515600" cy="781287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какой дороге полетели гуси-лебеди?</a:t>
            </a:r>
            <a:endParaRPr lang="ru-RU" sz="3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620" y="4194673"/>
            <a:ext cx="4168205" cy="2344615"/>
          </a:xfrm>
          <a:prstGeom prst="rect">
            <a:avLst/>
          </a:prstGeom>
          <a:ln w="38100">
            <a:solidFill>
              <a:srgbClr val="C00000"/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5773" y="4190395"/>
            <a:ext cx="3758228" cy="2348893"/>
          </a:xfrm>
          <a:prstGeom prst="rect">
            <a:avLst/>
          </a:prstGeom>
          <a:ln w="38100">
            <a:solidFill>
              <a:srgbClr val="C00000"/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4466" y="4198068"/>
            <a:ext cx="3133893" cy="2350420"/>
          </a:xfrm>
          <a:prstGeom prst="rect">
            <a:avLst/>
          </a:prstGeom>
          <a:ln w="38100">
            <a:solidFill>
              <a:srgbClr val="C00000"/>
            </a:solidFill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504849">
            <a:off x="8969191" y="5420654"/>
            <a:ext cx="340638" cy="74852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820819">
            <a:off x="9871911" y="5380017"/>
            <a:ext cx="340638" cy="74852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918935">
            <a:off x="8757482" y="4289773"/>
            <a:ext cx="340638" cy="74852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45632">
            <a:off x="9607070" y="4454771"/>
            <a:ext cx="340638" cy="748526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01600">
            <a:off x="11306311" y="4289773"/>
            <a:ext cx="340638" cy="748526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5332" y="4699459"/>
            <a:ext cx="340638" cy="74852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771772">
            <a:off x="10783015" y="5190699"/>
            <a:ext cx="340638" cy="748526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27000">
            <a:off x="7516865" y="4553318"/>
            <a:ext cx="685351" cy="48583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3391" y="5432064"/>
            <a:ext cx="685351" cy="485838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421424">
            <a:off x="7645855" y="5718512"/>
            <a:ext cx="685351" cy="48583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711819">
            <a:off x="4784866" y="4421117"/>
            <a:ext cx="685351" cy="485838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972334">
            <a:off x="6561144" y="5268442"/>
            <a:ext cx="685351" cy="485838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15360">
            <a:off x="2635759" y="4225071"/>
            <a:ext cx="1216499" cy="51005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1913" y="5794917"/>
            <a:ext cx="1216499" cy="510058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44671">
            <a:off x="513769" y="4384391"/>
            <a:ext cx="1216499" cy="51005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544827">
            <a:off x="352780" y="5806230"/>
            <a:ext cx="1216499" cy="510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1011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600"/>
                            </p:stCondLst>
                            <p:childTnLst>
                              <p:par>
                                <p:cTn id="26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700"/>
                            </p:stCondLst>
                            <p:childTnLst>
                              <p:par>
                                <p:cTn id="29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800"/>
                            </p:stCondLst>
                            <p:childTnLst>
                              <p:par>
                                <p:cTn id="32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900"/>
                            </p:stCondLst>
                            <p:childTnLst>
                              <p:par>
                                <p:cTn id="35" presetID="1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400"/>
                            </p:stCondLst>
                            <p:childTnLst>
                              <p:par>
                                <p:cTn id="38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600"/>
                            </p:stCondLst>
                            <p:childTnLst>
                              <p:par>
                                <p:cTn id="44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700"/>
                            </p:stCondLst>
                            <p:childTnLst>
                              <p:par>
                                <p:cTn id="47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800"/>
                            </p:stCondLst>
                            <p:childTnLst>
                              <p:par>
                                <p:cTn id="50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6256" y="132362"/>
            <a:ext cx="10912522" cy="1325563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Ребята, вспомните, кто встретился Маше на пути? Расставьте картинки в правильной последовательности.</a:t>
            </a:r>
            <a:endParaRPr lang="ru-RU" sz="3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1948" y="4325060"/>
            <a:ext cx="3223147" cy="2417361"/>
          </a:xfrm>
          <a:prstGeom prst="rect">
            <a:avLst/>
          </a:prstGeom>
          <a:ln w="38100">
            <a:solidFill>
              <a:srgbClr val="FFFF00"/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1740" y="4325060"/>
            <a:ext cx="2716136" cy="2417361"/>
          </a:xfrm>
          <a:prstGeom prst="rect">
            <a:avLst/>
          </a:prstGeom>
          <a:ln w="38100">
            <a:solidFill>
              <a:srgbClr val="FFFF00"/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256" y="4325060"/>
            <a:ext cx="3215091" cy="2417361"/>
          </a:xfrm>
          <a:prstGeom prst="rect">
            <a:avLst/>
          </a:prstGeom>
          <a:ln w="38100">
            <a:solidFill>
              <a:srgbClr val="FFFF00"/>
            </a:solidFill>
          </a:ln>
        </p:spPr>
      </p:pic>
      <p:sp>
        <p:nvSpPr>
          <p:cNvPr id="7" name="Скругленный прямоугольник 6"/>
          <p:cNvSpPr/>
          <p:nvPr/>
        </p:nvSpPr>
        <p:spPr>
          <a:xfrm>
            <a:off x="1119116" y="2721272"/>
            <a:ext cx="1965277" cy="1091820"/>
          </a:xfrm>
          <a:prstGeom prst="roundRect">
            <a:avLst/>
          </a:prstGeom>
          <a:ln w="76200">
            <a:solidFill>
              <a:srgbClr val="FFFF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72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690280" y="2721272"/>
            <a:ext cx="1965277" cy="1091820"/>
          </a:xfrm>
          <a:prstGeom prst="roundRect">
            <a:avLst/>
          </a:prstGeom>
          <a:ln w="76200">
            <a:solidFill>
              <a:srgbClr val="FFFF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7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72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8261444" y="2721272"/>
            <a:ext cx="1965277" cy="1091820"/>
          </a:xfrm>
          <a:prstGeom prst="roundRect">
            <a:avLst/>
          </a:prstGeom>
          <a:ln w="76200">
            <a:solidFill>
              <a:srgbClr val="FFFF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7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ru-RU" sz="72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812841"/>
            <a:ext cx="3223147" cy="2417361"/>
          </a:xfrm>
          <a:prstGeom prst="rect">
            <a:avLst/>
          </a:prstGeom>
          <a:ln w="38100">
            <a:solidFill>
              <a:srgbClr val="FFFF00"/>
            </a:solidFill>
          </a:ln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1948" y="1750647"/>
            <a:ext cx="2716136" cy="2417361"/>
          </a:xfrm>
          <a:prstGeom prst="rect">
            <a:avLst/>
          </a:prstGeom>
          <a:ln w="38100">
            <a:solidFill>
              <a:srgbClr val="FFFF00"/>
            </a:solidFill>
          </a:ln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2263" y="1799193"/>
            <a:ext cx="3215091" cy="2417361"/>
          </a:xfrm>
          <a:prstGeom prst="rect">
            <a:avLst/>
          </a:prstGeom>
          <a:ln w="38100">
            <a:solidFill>
              <a:srgbClr val="FFFF00"/>
            </a:solidFill>
          </a:ln>
        </p:spPr>
      </p:pic>
    </p:spTree>
    <p:extLst>
      <p:ext uri="{BB962C8B-B14F-4D97-AF65-F5344CB8AC3E}">
        <p14:creationId xmlns:p14="http://schemas.microsoft.com/office/powerpoint/2010/main" val="2536759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45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45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45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000"/>
                            </p:stCondLst>
                            <p:childTnLst>
                              <p:par>
                                <p:cTn id="63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6093" y="-10758"/>
            <a:ext cx="12543693" cy="6868758"/>
          </a:xfr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205" y="2910291"/>
            <a:ext cx="3181543" cy="331410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379" y="-19639"/>
            <a:ext cx="4084884" cy="639376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94693" y="16291"/>
            <a:ext cx="10515600" cy="1325563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Догадайтесь, кто хочет отведать лесного яблочка? </a:t>
            </a: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Где спрятались лесные звери</a:t>
            </a: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3495" y="4652085"/>
            <a:ext cx="1939068" cy="167064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5009" y="3319975"/>
            <a:ext cx="2232944" cy="315819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5140" y="3321275"/>
            <a:ext cx="914479" cy="83522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5920" y="2132411"/>
            <a:ext cx="1245620" cy="104483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6293" y="1641703"/>
            <a:ext cx="1524000" cy="114300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4796" y="5487406"/>
            <a:ext cx="1524003" cy="108204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6405" y="5487406"/>
            <a:ext cx="2898328" cy="1082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3127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6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1639" y="1027906"/>
            <a:ext cx="4340361" cy="559918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80917" y="365124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яблок ты видишь? Скажи правильно окончание слова. </a:t>
            </a:r>
            <a:endParaRPr lang="ru-RU" sz="4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0778" y="2952561"/>
            <a:ext cx="3372398" cy="3023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2296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79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8284191" y="1801504"/>
            <a:ext cx="3839029" cy="2930736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3829574" y="3002507"/>
            <a:ext cx="4484458" cy="318200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436728" y="1690688"/>
            <a:ext cx="3166784" cy="3099676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7123" y="389106"/>
            <a:ext cx="10536677" cy="1301582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Помоги правильно разделить яблочк</a:t>
            </a:r>
            <a:r>
              <a:rPr lang="ru-RU" sz="4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4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назови каждую его часть правильно</a:t>
            </a:r>
            <a:endParaRPr lang="ru-RU" sz="4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467" y="1963304"/>
            <a:ext cx="2719935" cy="243819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2796" y="3289110"/>
            <a:ext cx="4018283" cy="269112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2238" y="1963304"/>
            <a:ext cx="1707977" cy="160638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0363" y="2379209"/>
            <a:ext cx="1707977" cy="160638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1026" y="2039504"/>
            <a:ext cx="1707977" cy="160638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8912" y="2842697"/>
            <a:ext cx="1707977" cy="1606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5042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4411679" y="1736105"/>
            <a:ext cx="3385680" cy="4180766"/>
          </a:xfrm>
          <a:prstGeom prst="rect">
            <a:avLst/>
          </a:prstGeom>
          <a:solidFill>
            <a:schemeClr val="bg1"/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677551" y="1736105"/>
            <a:ext cx="3284214" cy="4180766"/>
          </a:xfrm>
          <a:prstGeom prst="rect">
            <a:avLst/>
          </a:prstGeom>
          <a:solidFill>
            <a:schemeClr val="bg1"/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5153" y="2383521"/>
            <a:ext cx="1616261" cy="2760260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7974599" y="1736105"/>
            <a:ext cx="4095950" cy="4180766"/>
          </a:xfrm>
          <a:prstGeom prst="rect">
            <a:avLst/>
          </a:prstGeom>
          <a:solidFill>
            <a:schemeClr val="bg1"/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8043" y="2383521"/>
            <a:ext cx="1863393" cy="275002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2574" y="2451477"/>
            <a:ext cx="1863393" cy="275002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2005" y="2797790"/>
            <a:ext cx="1413479" cy="241394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6805" y="2299077"/>
            <a:ext cx="1413479" cy="241394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9455" y="2645390"/>
            <a:ext cx="1413479" cy="241394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2574" y="2873990"/>
            <a:ext cx="1413479" cy="2413947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1175153" y="118104"/>
            <a:ext cx="10635989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гусей изображено на каждой карточке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Произнеси правильно окончание слова.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1460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8306184" y="2293640"/>
            <a:ext cx="3166784" cy="3099676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55610" y="2196064"/>
            <a:ext cx="3166784" cy="3099676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4330897" y="2244988"/>
            <a:ext cx="3166784" cy="3099676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пирожков достала Маша из печки</a:t>
            </a:r>
            <a:r>
              <a:rPr lang="ru-RU" sz="4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br>
              <a:rPr lang="ru-RU" sz="4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Назови правильно окончание слова.</a:t>
            </a:r>
            <a:endParaRPr lang="ru-RU" sz="4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468" y="2293640"/>
            <a:ext cx="1435300" cy="290452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7317" y="3160094"/>
            <a:ext cx="2523989" cy="190905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5247" y="3220872"/>
            <a:ext cx="2779361" cy="1848275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1882771" y="5069147"/>
            <a:ext cx="688549" cy="1290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6387152" y="4872251"/>
            <a:ext cx="801569" cy="1968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0682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3159" y="0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Ребята, посмотрите, вдалеке виднеется несколько птичьих стай. За какой же стаей нам идти?</a:t>
            </a:r>
            <a:endParaRPr lang="ru-RU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159" y="1197473"/>
            <a:ext cx="5379752" cy="2239264"/>
          </a:xfrm>
          <a:prstGeom prst="rect">
            <a:avLst/>
          </a:prstGeom>
          <a:ln w="38100">
            <a:solidFill>
              <a:srgbClr val="002060"/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5310" y="1789587"/>
            <a:ext cx="4361498" cy="2850652"/>
          </a:xfrm>
          <a:prstGeom prst="rect">
            <a:avLst/>
          </a:prstGeom>
          <a:ln w="38100">
            <a:solidFill>
              <a:srgbClr val="002060"/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0044" y="3650745"/>
            <a:ext cx="4683080" cy="2886502"/>
          </a:xfrm>
          <a:prstGeom prst="rect">
            <a:avLst/>
          </a:prstGeom>
          <a:ln w="38100">
            <a:solidFill>
              <a:srgbClr val="002060"/>
            </a:solidFill>
          </a:ln>
        </p:spPr>
      </p:pic>
    </p:spTree>
    <p:extLst>
      <p:ext uri="{BB962C8B-B14F-4D97-AF65-F5344CB8AC3E}">
        <p14:creationId xmlns:p14="http://schemas.microsoft.com/office/powerpoint/2010/main" val="3556763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4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4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348</TotalTime>
  <Words>137</Words>
  <Application>Microsoft Office PowerPoint</Application>
  <PresentationFormat>Широкоэкранный</PresentationFormat>
  <Paragraphs>21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Times New Roman</vt:lpstr>
      <vt:lpstr>Тема Office</vt:lpstr>
      <vt:lpstr>                  интерактивная игра по сказке «Гуси-лебеди» старший дошкольный возраст</vt:lpstr>
      <vt:lpstr>По какой дороге полетели гуси-лебеди?</vt:lpstr>
      <vt:lpstr>Ребята, вспомните, кто встретился Маше на пути? Расставьте картинки в правильной последовательности.</vt:lpstr>
      <vt:lpstr>Догадайтесь, кто хочет отведать лесного яблочка? Где спрятались лесные звери?</vt:lpstr>
      <vt:lpstr>Сколько яблок ты видишь? Скажи правильно окончание слова. </vt:lpstr>
      <vt:lpstr>Помоги правильно разделить яблочко и назови каждую его часть правильно</vt:lpstr>
      <vt:lpstr>Презентация PowerPoint</vt:lpstr>
      <vt:lpstr>Сколько пирожков достала Маша из печки? Назови правильно окончание слова.</vt:lpstr>
      <vt:lpstr>Ребята, посмотрите, вдалеке виднеется несколько птичьих стай. За какой же стаей нам идти?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Гуси-лебеди</dc:title>
  <dc:creator>Юлия Смагина</dc:creator>
  <cp:lastModifiedBy>Юлия Смагина</cp:lastModifiedBy>
  <cp:revision>37</cp:revision>
  <dcterms:created xsi:type="dcterms:W3CDTF">2016-10-18T15:14:54Z</dcterms:created>
  <dcterms:modified xsi:type="dcterms:W3CDTF">2016-10-25T07:54:40Z</dcterms:modified>
</cp:coreProperties>
</file>